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2" r:id="rId2"/>
    <p:sldId id="300" r:id="rId3"/>
    <p:sldId id="328" r:id="rId4"/>
    <p:sldId id="301" r:id="rId5"/>
    <p:sldId id="315" r:id="rId6"/>
    <p:sldId id="316" r:id="rId7"/>
    <p:sldId id="317" r:id="rId8"/>
    <p:sldId id="318" r:id="rId9"/>
    <p:sldId id="319" r:id="rId10"/>
    <p:sldId id="329" r:id="rId11"/>
    <p:sldId id="320" r:id="rId12"/>
    <p:sldId id="322" r:id="rId13"/>
    <p:sldId id="321" r:id="rId14"/>
    <p:sldId id="323" r:id="rId15"/>
    <p:sldId id="324" r:id="rId16"/>
    <p:sldId id="325" r:id="rId17"/>
    <p:sldId id="332" r:id="rId18"/>
    <p:sldId id="343" r:id="rId19"/>
    <p:sldId id="333" r:id="rId20"/>
    <p:sldId id="326" r:id="rId21"/>
    <p:sldId id="330" r:id="rId22"/>
    <p:sldId id="334" r:id="rId23"/>
    <p:sldId id="331" r:id="rId24"/>
    <p:sldId id="338" r:id="rId25"/>
    <p:sldId id="339" r:id="rId26"/>
    <p:sldId id="309" r:id="rId27"/>
    <p:sldId id="31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31" autoAdjust="0"/>
    <p:restoredTop sz="86133" autoAdjust="0"/>
  </p:normalViewPr>
  <p:slideViewPr>
    <p:cSldViewPr snapToGrid="0">
      <p:cViewPr varScale="1">
        <p:scale>
          <a:sx n="96" d="100"/>
          <a:sy n="96" d="100"/>
        </p:scale>
        <p:origin x="117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CE9B8-9BE5-496E-AF57-31DB5BE5A5F9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D2B45-036A-4F04-8822-74457EB6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20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13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4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1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5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42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14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7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97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8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3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42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222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437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44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00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3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5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4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8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2019. 11. 13.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ov"/><Relationship Id="rId1" Type="http://schemas.microsoft.com/office/2007/relationships/media" Target="../media/media4.mov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3" Type="http://schemas.microsoft.com/office/2007/relationships/media" Target="../media/media2.mov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bg1"/>
                </a:solidFill>
              </a:rPr>
              <a:t>Yofficial</a:t>
            </a:r>
            <a:endParaRPr lang="en-US" altLang="ko-KR" sz="4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Capstone Design 1 Class No.4 / Team No.9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07400" y="2134942"/>
            <a:ext cx="187743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</a:rPr>
              <a:t>이재원</a:t>
            </a: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222208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중앙대학교 컴퓨터공학부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72047" y="4636670"/>
            <a:ext cx="192349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20132697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3031312" y="2136338"/>
            <a:ext cx="588372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Progression</a:t>
            </a:r>
          </a:p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Trouble Shooting</a:t>
            </a:r>
          </a:p>
        </p:txBody>
      </p:sp>
    </p:spTree>
    <p:extLst>
      <p:ext uri="{BB962C8B-B14F-4D97-AF65-F5344CB8AC3E}">
        <p14:creationId xmlns:p14="http://schemas.microsoft.com/office/powerpoint/2010/main" val="316241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E34B-BB53-FB4E-99CC-6BCC3AC55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79" y="2138606"/>
            <a:ext cx="2417026" cy="4296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DDBA81-D5A7-A74A-9580-6B9B07D0C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25" y="2138607"/>
            <a:ext cx="2417026" cy="4296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4FD4B3-9961-5A4A-8F23-DE3C72558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02" y="2138607"/>
            <a:ext cx="2417026" cy="429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0A798-362C-8944-89A1-BC5CB1F4ABE8}"/>
              </a:ext>
            </a:extLst>
          </p:cNvPr>
          <p:cNvSpPr txBox="1"/>
          <p:nvPr/>
        </p:nvSpPr>
        <p:spPr>
          <a:xfrm>
            <a:off x="4796120" y="1209187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Pop Up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78C2E-2B28-5D45-855D-2B5AC43F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8" y="1800886"/>
            <a:ext cx="2812973" cy="4681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D0187A-D5BA-9A46-AE64-F587B35F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64" y="2789236"/>
            <a:ext cx="3136900" cy="270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D95928-EC8C-BB4C-BF86-B2C060DD63EC}"/>
              </a:ext>
            </a:extLst>
          </p:cNvPr>
          <p:cNvSpPr txBox="1"/>
          <p:nvPr/>
        </p:nvSpPr>
        <p:spPr>
          <a:xfrm>
            <a:off x="4550461" y="1035691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Recommendation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97993-E0E7-9245-84AF-82081CDE5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327145"/>
            <a:ext cx="7950200" cy="2514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ED66E1-F48F-3846-A7EF-210A8FA52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8" y="1371645"/>
            <a:ext cx="3847204" cy="54814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40B9A1-20D2-FE47-A13E-3AB83BF9CEAB}"/>
              </a:ext>
            </a:extLst>
          </p:cNvPr>
          <p:cNvSpPr txBox="1"/>
          <p:nvPr/>
        </p:nvSpPr>
        <p:spPr>
          <a:xfrm>
            <a:off x="5301088" y="1079257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Data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40DB51-B681-B744-A08B-6E1A43448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20" y="1035691"/>
            <a:ext cx="3123923" cy="5306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054D2-C5DF-C042-A030-0FA5FC305AF5}"/>
              </a:ext>
            </a:extLst>
          </p:cNvPr>
          <p:cNvSpPr txBox="1"/>
          <p:nvPr/>
        </p:nvSpPr>
        <p:spPr>
          <a:xfrm>
            <a:off x="756384" y="3396715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 Search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45BCD7-BD0F-6742-A37E-D8CC0BFA73F6}"/>
              </a:ext>
            </a:extLst>
          </p:cNvPr>
          <p:cNvSpPr/>
          <p:nvPr/>
        </p:nvSpPr>
        <p:spPr>
          <a:xfrm>
            <a:off x="5072419" y="1528549"/>
            <a:ext cx="4094324" cy="887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05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8289C-6CA7-2849-BE56-16CDF277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13" y="1212192"/>
            <a:ext cx="2596025" cy="5336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CC36EC-3C78-1249-8C51-D780A11C1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26" y="2095672"/>
            <a:ext cx="4686300" cy="311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0E321A-8059-714C-B051-4BA072623C3A}"/>
              </a:ext>
            </a:extLst>
          </p:cNvPr>
          <p:cNvSpPr txBox="1"/>
          <p:nvPr/>
        </p:nvSpPr>
        <p:spPr>
          <a:xfrm>
            <a:off x="6096000" y="1199012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Interlocking with DB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007DA-C1CB-264D-B588-F1A0AB2F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27" y="1100002"/>
            <a:ext cx="3096178" cy="5418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19E2ED-8F55-2E41-8348-E39A3893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11" y="1100002"/>
            <a:ext cx="3660451" cy="54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온라인 미디어 3" descr="UI 개선 전">
            <a:hlinkClick r:id="" action="ppaction://media"/>
            <a:extLst>
              <a:ext uri="{FF2B5EF4-FFF2-40B4-BE49-F238E27FC236}">
                <a16:creationId xmlns:a16="http://schemas.microsoft.com/office/drawing/2014/main" id="{BFF37D32-78E1-4340-8D07-E2DB014A8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6509" y="1212192"/>
            <a:ext cx="2962230" cy="5257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269685-D2E7-EC4F-9FB4-A1AE479C5C46}"/>
              </a:ext>
            </a:extLst>
          </p:cNvPr>
          <p:cNvSpPr txBox="1"/>
          <p:nvPr/>
        </p:nvSpPr>
        <p:spPr>
          <a:xfrm>
            <a:off x="1323154" y="3429000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Before Improving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43E265-8E90-654D-874C-770B293C8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94" y="2039470"/>
            <a:ext cx="1994647" cy="1994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313E03-5594-244C-B84D-A4805E22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44" y="2350862"/>
            <a:ext cx="1371862" cy="1371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7D10BC-B6E1-884D-B56F-7448BA985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30" y="2429434"/>
            <a:ext cx="1214718" cy="1214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24B32-310E-2F4E-8080-0D5A054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95" y="3722724"/>
            <a:ext cx="1371862" cy="13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01527 L 0.00443 -0.01527 C 0.03594 -0.03402 -0.00078 -0.00972 0.02969 -0.03888 C 0.0345 -0.04351 0.03945 -0.04768 0.04414 -0.05254 C 0.05156 -0.06064 0.05872 -0.06967 0.06614 -0.07824 C 0.0763 -0.08958 0.08541 -0.0993 0.09596 -0.10949 C 0.10143 -0.11481 0.10703 -0.1199 0.1125 -0.12523 C 0.12656 -0.13888 0.12995 -0.1456 0.15 -0.16064 C 0.18633 -0.1875 0.15143 -0.16111 0.16758 -0.1743 C 0.17096 -0.17708 0.17435 -0.17916 0.1776 -0.18217 C 0.18021 -0.18449 0.18268 -0.1875 0.18528 -0.19004 C 0.18776 -0.19213 0.19036 -0.19421 0.19297 -0.19583 C 0.20013 -0.20046 0.20065 -0.19861 0.20729 -0.2037 C 0.21562 -0.20995 0.21198 -0.20972 0.22057 -0.21342 C 0.22278 -0.21458 0.225 -0.21435 0.22721 -0.21551 C 0.23164 -0.21759 0.23607 -0.2206 0.24049 -0.22338 C 0.24271 -0.22453 0.24479 -0.22662 0.247 -0.22731 L 0.25364 -0.22916 C 0.25885 -0.23055 0.26393 -0.23171 0.26914 -0.2331 C 0.28633 -0.23819 0.27786 -0.23634 0.29453 -0.23888 L 0.33971 -0.23703 C 0.34362 -0.2368 0.35195 -0.23263 0.35521 -0.23125 C 0.36901 -0.225 0.35182 -0.23287 0.36289 -0.22731 C 0.36432 -0.22638 0.36588 -0.22638 0.36732 -0.22523 C 0.37031 -0.22291 0.37291 -0.21875 0.37617 -0.21736 C 0.3776 -0.21666 0.37916 -0.21643 0.3806 -0.21551 C 0.39466 -0.20601 0.37669 -0.21666 0.38828 -0.20763 C 0.39036 -0.20601 0.39284 -0.20555 0.39492 -0.2037 C 0.39635 -0.20231 0.39778 -0.20092 0.39935 -0.19976 C 0.40039 -0.19907 0.40156 -0.19884 0.4026 -0.19791 C 0.40377 -0.19676 0.40469 -0.1949 0.40586 -0.19398 C 0.4069 -0.19305 0.4082 -0.19282 0.40924 -0.19189 C 0.41041 -0.19097 0.41133 -0.18912 0.4125 -0.18796 C 0.41393 -0.18657 0.41562 -0.18588 0.41693 -0.18402 C 0.41823 -0.1824 0.41901 -0.17986 0.42031 -0.17824 C 0.42969 -0.16412 0.41601 -0.18726 0.42799 -0.16828 C 0.43099 -0.16365 0.43581 -0.15277 0.4401 -0.15069 L 0.44453 -0.14884 C 0.4526 -0.13912 0.44245 -0.15092 0.45221 -0.14097 C 0.45338 -0.13981 0.45443 -0.13796 0.4556 -0.13703 C 0.45664 -0.13611 0.45781 -0.13611 0.45885 -0.13495 C 0.45885 -0.13495 0.46719 -0.12523 0.46875 -0.12338 L 0.47213 -0.11944 C 0.47318 -0.11805 0.47448 -0.11713 0.47539 -0.11551 C 0.47721 -0.11226 0.47877 -0.1081 0.48099 -0.10555 L 0.4875 -0.09768 C 0.48867 -0.09652 0.48958 -0.09467 0.49088 -0.09375 C 0.4957 -0.09097 0.4931 -0.09282 0.49857 -0.08796 C 0.49974 -0.08611 0.50065 -0.08379 0.50182 -0.08217 C 0.5095 -0.07245 0.50338 -0.08356 0.50963 -0.0743 C 0.51081 -0.07245 0.51172 -0.07013 0.51289 -0.06828 C 0.51393 -0.06689 0.51523 -0.06597 0.51627 -0.06435 C 0.51784 -0.06203 0.51888 -0.05856 0.5207 -0.05648 C 0.52396 -0.05277 0.52461 -0.05254 0.52721 -0.04676 C 0.52812 -0.0449 0.52851 -0.04259 0.52943 -0.04097 C 0.53815 -0.02546 0.52708 -0.05046 0.53607 -0.03101 C 0.53698 -0.02916 0.53724 -0.02662 0.53828 -0.02523 C 0.53919 -0.02384 0.54166 -0.02314 0.54166 -0.02314 " pathEditMode="relative" ptsTypes="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69685-D2E7-EC4F-9FB4-A1AE479C5C46}"/>
              </a:ext>
            </a:extLst>
          </p:cNvPr>
          <p:cNvSpPr txBox="1"/>
          <p:nvPr/>
        </p:nvSpPr>
        <p:spPr>
          <a:xfrm>
            <a:off x="1323154" y="3429000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After Improving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온라인 미디어 7" descr="UI 개선 후">
            <a:hlinkClick r:id="" action="ppaction://media"/>
            <a:extLst>
              <a:ext uri="{FF2B5EF4-FFF2-40B4-BE49-F238E27FC236}">
                <a16:creationId xmlns:a16="http://schemas.microsoft.com/office/drawing/2014/main" id="{9DD18DCA-61EB-E249-AF52-626CC4DD4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212192"/>
            <a:ext cx="3056989" cy="54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186460" y="1515268"/>
            <a:ext cx="6722815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86461" y="3057692"/>
            <a:ext cx="6722814" cy="1295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2. Progression and Trouble Shooting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86460" y="4600116"/>
            <a:ext cx="6722814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3. Schedule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prstClr val="white">
                    <a:lumMod val="75000"/>
                  </a:prstClr>
                </a:solidFill>
              </a:rPr>
              <a:t>Content</a:t>
            </a:r>
            <a:endParaRPr lang="ko-KR" altLang="en-US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2055223" y="1515268"/>
            <a:ext cx="1" cy="4249806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146662" y="2159725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146663" y="3702149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146663" y="5247816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6D5012-ED26-074D-951D-07939D3B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088C0-9ECB-364F-A037-019EF37C3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1A679-A4AC-F547-92D7-F1F55EC00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32AF5A-AA6B-E346-95B0-2396140AE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C4B43-F76B-2F4A-9233-546155009312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1B8E1-C233-C14A-95EB-EA612BE1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58" y="2131871"/>
            <a:ext cx="2333808" cy="4262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84BD9-DDB4-4241-891D-0E5B1D95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8" y="2131871"/>
            <a:ext cx="2333808" cy="4262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E15A2-521C-4F4B-8F36-8D67CD4DF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8" y="2131871"/>
            <a:ext cx="2333808" cy="4262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D61729-A1FB-A04A-B65D-89F1365DC0E0}"/>
              </a:ext>
            </a:extLst>
          </p:cNvPr>
          <p:cNvCxnSpPr/>
          <p:nvPr/>
        </p:nvCxnSpPr>
        <p:spPr>
          <a:xfrm>
            <a:off x="4128247" y="4101353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4033CC-D0EF-9A4F-9D7D-C58D64E853D2}"/>
              </a:ext>
            </a:extLst>
          </p:cNvPr>
          <p:cNvCxnSpPr/>
          <p:nvPr/>
        </p:nvCxnSpPr>
        <p:spPr>
          <a:xfrm>
            <a:off x="7615518" y="4087906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AB2AB6A-D85F-8B49-A70C-46D0441C5E80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6205352" y="-1391819"/>
            <a:ext cx="12700" cy="7047380"/>
          </a:xfrm>
          <a:prstGeom prst="bentConnector3">
            <a:avLst>
              <a:gd name="adj1" fmla="val 3705882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AA093A-D082-AF42-A84A-31C5C2D8228E}"/>
              </a:ext>
            </a:extLst>
          </p:cNvPr>
          <p:cNvGrpSpPr/>
          <p:nvPr/>
        </p:nvGrpSpPr>
        <p:grpSpPr>
          <a:xfrm>
            <a:off x="4746812" y="2125520"/>
            <a:ext cx="2868706" cy="4269069"/>
            <a:chOff x="4746812" y="2125520"/>
            <a:chExt cx="2868706" cy="4269069"/>
          </a:xfrm>
        </p:grpSpPr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3CC9379C-1E3C-B948-8CAC-8036C1637C45}"/>
                </a:ext>
              </a:extLst>
            </p:cNvPr>
            <p:cNvCxnSpPr/>
            <p:nvPr/>
          </p:nvCxnSpPr>
          <p:spPr>
            <a:xfrm>
              <a:off x="4854388" y="2125520"/>
              <a:ext cx="2761130" cy="407357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009052C1-7775-0645-A84F-BED04A8A43D5}"/>
                </a:ext>
              </a:extLst>
            </p:cNvPr>
            <p:cNvCxnSpPr/>
            <p:nvPr/>
          </p:nvCxnSpPr>
          <p:spPr>
            <a:xfrm flipH="1">
              <a:off x="4746812" y="2125520"/>
              <a:ext cx="2868706" cy="42690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8B974AAE-D8CD-2147-9AD3-7076C591A0E4}"/>
              </a:ext>
            </a:extLst>
          </p:cNvPr>
          <p:cNvSpPr/>
          <p:nvPr/>
        </p:nvSpPr>
        <p:spPr>
          <a:xfrm>
            <a:off x="9950824" y="2608729"/>
            <a:ext cx="900952" cy="4437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69824-5231-A846-8E1A-45A8CC5C4AA8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CCB160-CFD2-B046-8467-34CD8300A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64" y="4047562"/>
            <a:ext cx="3225189" cy="1134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052609-B5A0-144B-985A-3BC8F49C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" y="4007220"/>
            <a:ext cx="3098269" cy="1237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30E89-9E6A-6F4E-8A08-27274954B8FE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A9BBF6-7498-3D41-8F2D-0E134EDC9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32" y="1658036"/>
            <a:ext cx="1506335" cy="1506335"/>
          </a:xfrm>
          <a:prstGeom prst="rect">
            <a:avLst/>
          </a:prstGeom>
        </p:spPr>
      </p:pic>
      <p:sp>
        <p:nvSpPr>
          <p:cNvPr id="16" name="왼쪽/오른쪽 화살표[L] 15">
            <a:extLst>
              <a:ext uri="{FF2B5EF4-FFF2-40B4-BE49-F238E27FC236}">
                <a16:creationId xmlns:a16="http://schemas.microsoft.com/office/drawing/2014/main" id="{6BDFF9D1-E9CD-D241-8433-C14391CEBD62}"/>
              </a:ext>
            </a:extLst>
          </p:cNvPr>
          <p:cNvSpPr/>
          <p:nvPr/>
        </p:nvSpPr>
        <p:spPr>
          <a:xfrm>
            <a:off x="3893315" y="4371912"/>
            <a:ext cx="1383433" cy="485318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왼쪽/오른쪽 화살표[L] 17">
            <a:extLst>
              <a:ext uri="{FF2B5EF4-FFF2-40B4-BE49-F238E27FC236}">
                <a16:creationId xmlns:a16="http://schemas.microsoft.com/office/drawing/2014/main" id="{8FA623ED-9431-A140-BB60-DC7BCFBD707D}"/>
              </a:ext>
            </a:extLst>
          </p:cNvPr>
          <p:cNvSpPr/>
          <p:nvPr/>
        </p:nvSpPr>
        <p:spPr>
          <a:xfrm>
            <a:off x="6849167" y="4371912"/>
            <a:ext cx="1383433" cy="485318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7427C6-45A1-5141-8660-F00BBB787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69" y="3953042"/>
            <a:ext cx="1371862" cy="137186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0FB29C-98BE-E548-8844-B01A005ACE28}"/>
              </a:ext>
            </a:extLst>
          </p:cNvPr>
          <p:cNvCxnSpPr>
            <a:stCxn id="13" idx="2"/>
          </p:cNvCxnSpPr>
          <p:nvPr/>
        </p:nvCxnSpPr>
        <p:spPr>
          <a:xfrm flipH="1">
            <a:off x="6095999" y="3164371"/>
            <a:ext cx="1" cy="600805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31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6966C-A87F-AE4D-8554-A2320996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9" y="2313274"/>
            <a:ext cx="9805033" cy="725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69824-5231-A846-8E1A-45A8CC5C4AA8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D50704-9E75-8C45-99EB-60EE85415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1" y="3510726"/>
            <a:ext cx="9751201" cy="15722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2DF3526-9765-4A49-8A1C-301D3D3CCE04}"/>
              </a:ext>
            </a:extLst>
          </p:cNvPr>
          <p:cNvSpPr/>
          <p:nvPr/>
        </p:nvSpPr>
        <p:spPr>
          <a:xfrm>
            <a:off x="3348318" y="4357968"/>
            <a:ext cx="2097741" cy="4695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121EA-1CFE-0F43-B119-225DC7429230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C4B43-F76B-2F4A-9233-546155009312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1B8E1-C233-C14A-95EB-EA612BE1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58" y="2131871"/>
            <a:ext cx="2333808" cy="4262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84BD9-DDB4-4241-891D-0E5B1D95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8" y="2131871"/>
            <a:ext cx="2333808" cy="4262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E15A2-521C-4F4B-8F36-8D67CD4DF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8" y="2131871"/>
            <a:ext cx="2333808" cy="4262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D61729-A1FB-A04A-B65D-89F1365DC0E0}"/>
              </a:ext>
            </a:extLst>
          </p:cNvPr>
          <p:cNvCxnSpPr/>
          <p:nvPr/>
        </p:nvCxnSpPr>
        <p:spPr>
          <a:xfrm>
            <a:off x="4128247" y="4101353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4033CC-D0EF-9A4F-9D7D-C58D64E853D2}"/>
              </a:ext>
            </a:extLst>
          </p:cNvPr>
          <p:cNvCxnSpPr/>
          <p:nvPr/>
        </p:nvCxnSpPr>
        <p:spPr>
          <a:xfrm>
            <a:off x="7615518" y="4087906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AB2AB6A-D85F-8B49-A70C-46D0441C5E80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6205352" y="-1391819"/>
            <a:ext cx="12700" cy="7047380"/>
          </a:xfrm>
          <a:prstGeom prst="bentConnector3">
            <a:avLst>
              <a:gd name="adj1" fmla="val 3705882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B974AAE-D8CD-2147-9AD3-7076C591A0E4}"/>
              </a:ext>
            </a:extLst>
          </p:cNvPr>
          <p:cNvSpPr/>
          <p:nvPr/>
        </p:nvSpPr>
        <p:spPr>
          <a:xfrm>
            <a:off x="9950824" y="2608729"/>
            <a:ext cx="900952" cy="4437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5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4415521" y="2967335"/>
            <a:ext cx="3142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4170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31800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  Schedule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E916CA4-A6EF-B84A-B3F4-DE01CC8B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41" y="1218947"/>
            <a:ext cx="8942874" cy="52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5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202" y="425720"/>
            <a:ext cx="97975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end</a:t>
            </a:r>
            <a:endParaRPr lang="ko-KR" altLang="en-US" sz="16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8400" y="2788920"/>
            <a:ext cx="5521234" cy="1323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4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3651864" y="2719651"/>
            <a:ext cx="464261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Feed Back</a:t>
            </a:r>
          </a:p>
        </p:txBody>
      </p:sp>
    </p:spTree>
    <p:extLst>
      <p:ext uri="{BB962C8B-B14F-4D97-AF65-F5344CB8AC3E}">
        <p14:creationId xmlns:p14="http://schemas.microsoft.com/office/powerpoint/2010/main" val="177264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090" y="1731426"/>
            <a:ext cx="307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Test?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1A5926-701F-0E4C-9844-214296BC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23" y="3236259"/>
            <a:ext cx="2805953" cy="2805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1EF785-E507-A84E-B0D0-995ADF1C7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4" y="1837765"/>
            <a:ext cx="1716741" cy="1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온라인 미디어 6" descr="먼거리">
            <a:hlinkClick r:id="" action="ppaction://media"/>
            <a:extLst>
              <a:ext uri="{FF2B5EF4-FFF2-40B4-BE49-F238E27FC236}">
                <a16:creationId xmlns:a16="http://schemas.microsoft.com/office/drawing/2014/main" id="{4C00847D-1AC1-8245-AC74-7D7DBE4D6AF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003640" y="1550842"/>
            <a:ext cx="2506100" cy="4447967"/>
          </a:xfrm>
          <a:prstGeom prst="rect">
            <a:avLst/>
          </a:prstGeom>
        </p:spPr>
      </p:pic>
      <p:pic>
        <p:nvPicPr>
          <p:cNvPr id="8" name="온라인 미디어 7" descr="시끄러움">
            <a:hlinkClick r:id="" action="ppaction://media"/>
            <a:extLst>
              <a:ext uri="{FF2B5EF4-FFF2-40B4-BE49-F238E27FC236}">
                <a16:creationId xmlns:a16="http://schemas.microsoft.com/office/drawing/2014/main" id="{6E2DB798-E4A7-244E-BA3B-9CBF3588702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842950" y="1550842"/>
            <a:ext cx="2506100" cy="4447967"/>
          </a:xfrm>
          <a:prstGeom prst="rect">
            <a:avLst/>
          </a:prstGeom>
        </p:spPr>
      </p:pic>
      <p:pic>
        <p:nvPicPr>
          <p:cNvPr id="9" name="온라인 미디어 8" descr="유튭시끄럽">
            <a:hlinkClick r:id="" action="ppaction://media"/>
            <a:extLst>
              <a:ext uri="{FF2B5EF4-FFF2-40B4-BE49-F238E27FC236}">
                <a16:creationId xmlns:a16="http://schemas.microsoft.com/office/drawing/2014/main" id="{B4D9295A-6EB6-4246-BE80-A48B55BFB45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507487" y="1550842"/>
            <a:ext cx="2506100" cy="4447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913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12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31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B38BD-B16C-8D4D-8552-88D1589446F2}"/>
              </a:ext>
            </a:extLst>
          </p:cNvPr>
          <p:cNvSpPr txBox="1"/>
          <p:nvPr/>
        </p:nvSpPr>
        <p:spPr>
          <a:xfrm>
            <a:off x="990600" y="1639427"/>
            <a:ext cx="4414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Ingredient Input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9ACC39-4ADC-2F41-AF3C-C000EBC7FF4C}"/>
              </a:ext>
            </a:extLst>
          </p:cNvPr>
          <p:cNvGrpSpPr/>
          <p:nvPr/>
        </p:nvGrpSpPr>
        <p:grpSpPr>
          <a:xfrm>
            <a:off x="2000896" y="3168913"/>
            <a:ext cx="3773667" cy="1601191"/>
            <a:chOff x="6352674" y="1913951"/>
            <a:chExt cx="3773667" cy="16011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BFD02B-8DA1-C84C-B794-9E031A20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674" y="2366428"/>
              <a:ext cx="1060351" cy="1148714"/>
            </a:xfrm>
            <a:prstGeom prst="rect">
              <a:avLst/>
            </a:prstGeom>
          </p:spPr>
        </p:pic>
        <p:sp>
          <p:nvSpPr>
            <p:cNvPr id="15" name="타원형 설명선 23">
              <a:extLst>
                <a:ext uri="{FF2B5EF4-FFF2-40B4-BE49-F238E27FC236}">
                  <a16:creationId xmlns:a16="http://schemas.microsoft.com/office/drawing/2014/main" id="{6EBA6317-8153-354B-A6CA-2EB8BE0702E4}"/>
                </a:ext>
              </a:extLst>
            </p:cNvPr>
            <p:cNvSpPr/>
            <p:nvPr/>
          </p:nvSpPr>
          <p:spPr>
            <a:xfrm>
              <a:off x="7926163" y="1913951"/>
              <a:ext cx="2200178" cy="1145406"/>
            </a:xfrm>
            <a:prstGeom prst="wedgeEllipseCallout">
              <a:avLst>
                <a:gd name="adj1" fmla="val -67976"/>
                <a:gd name="adj2" fmla="val 4401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삼겹살 </a:t>
              </a:r>
              <a:r>
                <a:rPr lang="en-US" altLang="ko-KR" dirty="0"/>
                <a:t>200g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83FD0B-DCDC-6F4A-B918-FA1EE02256EF}"/>
              </a:ext>
            </a:extLst>
          </p:cNvPr>
          <p:cNvGrpSpPr/>
          <p:nvPr/>
        </p:nvGrpSpPr>
        <p:grpSpPr>
          <a:xfrm>
            <a:off x="6768066" y="3102804"/>
            <a:ext cx="4432338" cy="1667300"/>
            <a:chOff x="6404995" y="3612312"/>
            <a:chExt cx="3975539" cy="16673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635F33A-FBD2-3A40-B2BD-57491E52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4995" y="4260597"/>
              <a:ext cx="955708" cy="1019015"/>
            </a:xfrm>
            <a:prstGeom prst="rect">
              <a:avLst/>
            </a:prstGeom>
          </p:spPr>
        </p:pic>
        <p:sp>
          <p:nvSpPr>
            <p:cNvPr id="18" name="타원형 설명선 27">
              <a:extLst>
                <a:ext uri="{FF2B5EF4-FFF2-40B4-BE49-F238E27FC236}">
                  <a16:creationId xmlns:a16="http://schemas.microsoft.com/office/drawing/2014/main" id="{F3BA912A-DCAC-9945-9167-2A1C4B862089}"/>
                </a:ext>
              </a:extLst>
            </p:cNvPr>
            <p:cNvSpPr/>
            <p:nvPr/>
          </p:nvSpPr>
          <p:spPr>
            <a:xfrm>
              <a:off x="7926162" y="3612312"/>
              <a:ext cx="2454372" cy="1296571"/>
            </a:xfrm>
            <a:prstGeom prst="wedgeEllipseCallout">
              <a:avLst>
                <a:gd name="adj1" fmla="val -67976"/>
                <a:gd name="adj2" fmla="val 4401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돼지고기 삼겹살 </a:t>
              </a:r>
              <a:r>
                <a:rPr lang="en-US" altLang="ko-KR" dirty="0"/>
                <a:t>200g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2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0285CD-47F6-3147-950B-32782ED2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40" y="1963710"/>
            <a:ext cx="2353534" cy="431716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C38B6FB-6B69-454C-B58A-CA4C8B40AFBB}"/>
              </a:ext>
            </a:extLst>
          </p:cNvPr>
          <p:cNvGrpSpPr/>
          <p:nvPr/>
        </p:nvGrpSpPr>
        <p:grpSpPr>
          <a:xfrm>
            <a:off x="3946359" y="1963710"/>
            <a:ext cx="5241719" cy="4312067"/>
            <a:chOff x="3946359" y="1963710"/>
            <a:chExt cx="5241719" cy="431206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13F631F-DF84-9942-836F-183D79F754A5}"/>
                </a:ext>
              </a:extLst>
            </p:cNvPr>
            <p:cNvGrpSpPr/>
            <p:nvPr/>
          </p:nvGrpSpPr>
          <p:grpSpPr>
            <a:xfrm>
              <a:off x="5278613" y="1963710"/>
              <a:ext cx="3909465" cy="4312067"/>
              <a:chOff x="5278613" y="1963710"/>
              <a:chExt cx="3909465" cy="431206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4CADF05-2A6F-F34C-BB89-36E2131FD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999" y="1963710"/>
                <a:ext cx="2349079" cy="4312067"/>
              </a:xfrm>
              <a:prstGeom prst="rect">
                <a:avLst/>
              </a:prstGeom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3E4C638-7EAD-B048-9A04-27D90371162A}"/>
                  </a:ext>
                </a:extLst>
              </p:cNvPr>
              <p:cNvCxnSpPr/>
              <p:nvPr/>
            </p:nvCxnSpPr>
            <p:spPr>
              <a:xfrm flipV="1">
                <a:off x="5278613" y="3935077"/>
                <a:ext cx="1135273" cy="2552"/>
              </a:xfrm>
              <a:prstGeom prst="straightConnector1">
                <a:avLst/>
              </a:prstGeom>
              <a:ln w="984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9135AA-5A4E-ED42-9A55-394721B59F88}"/>
                </a:ext>
              </a:extLst>
            </p:cNvPr>
            <p:cNvGrpSpPr/>
            <p:nvPr/>
          </p:nvGrpSpPr>
          <p:grpSpPr>
            <a:xfrm>
              <a:off x="3946359" y="3750411"/>
              <a:ext cx="1178250" cy="523206"/>
              <a:chOff x="3946359" y="3750411"/>
              <a:chExt cx="1178250" cy="523206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7F1CEA-682B-B543-8355-C7F6F4A98F95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68C2C7-2BBB-6F49-887D-716079DB6183}"/>
                  </a:ext>
                </a:extLst>
              </p:cNvPr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749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FCC32B-1129-A74F-90AA-53BDF039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62" y="2277036"/>
            <a:ext cx="5506438" cy="4069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AC007-FD89-A44E-882C-49EF0012B39D}"/>
              </a:ext>
            </a:extLst>
          </p:cNvPr>
          <p:cNvSpPr txBox="1"/>
          <p:nvPr/>
        </p:nvSpPr>
        <p:spPr>
          <a:xfrm>
            <a:off x="5293659" y="1489322"/>
            <a:ext cx="38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E1F9F-D7B3-DB4B-B568-A16B9102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134" r="3925" b="58255"/>
          <a:stretch/>
        </p:blipFill>
        <p:spPr>
          <a:xfrm>
            <a:off x="3429001" y="1828800"/>
            <a:ext cx="5889812" cy="4859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091D8B-E0FF-AA46-9807-15FD3F291766}"/>
              </a:ext>
            </a:extLst>
          </p:cNvPr>
          <p:cNvSpPr txBox="1"/>
          <p:nvPr/>
        </p:nvSpPr>
        <p:spPr>
          <a:xfrm>
            <a:off x="3881718" y="1128458"/>
            <a:ext cx="558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Agricultural Products API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2149</TotalTime>
  <Words>169</Words>
  <Application>Microsoft Macintosh PowerPoint</Application>
  <PresentationFormat>와이드스크린</PresentationFormat>
  <Paragraphs>103</Paragraphs>
  <Slides>27</Slides>
  <Notes>27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Microsoft Office User</cp:lastModifiedBy>
  <cp:revision>155</cp:revision>
  <dcterms:created xsi:type="dcterms:W3CDTF">2017-10-09T06:24:25Z</dcterms:created>
  <dcterms:modified xsi:type="dcterms:W3CDTF">2019-11-12T23:38:45Z</dcterms:modified>
</cp:coreProperties>
</file>